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2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9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7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E9894-A97C-4EB0-BE27-55125405F955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E908-D90D-41A0-A613-4BBD6AFE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88612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XX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208" y="712024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Á.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asi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2438400"/>
            <a:ext cx="8382000" cy="41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467600" cy="5608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6162538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153400" y="6393370"/>
            <a:ext cx="533400" cy="2308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7182"/>
            <a:ext cx="8839200" cy="3480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724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-xi-a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7772400" y="6477000"/>
            <a:ext cx="9906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4167"/>
            <a:ext cx="8001000" cy="4064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105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Lai (Ma-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-xi-a)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610600" y="6400800"/>
            <a:ext cx="2286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1429"/>
            <a:ext cx="5486400" cy="6363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12192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153400" y="6514907"/>
            <a:ext cx="304800" cy="1144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399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Á.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75" y="1945569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ĐNÁ.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TK XIX,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ĐNÁ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VN, Cam-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-chia,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* TBN,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Phi-lip-pin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BĐN :In-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-xi-a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4747475" y="2514600"/>
            <a:ext cx="281725" cy="152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225" y="7620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19400"/>
            <a:ext cx="815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46090"/>
              </p:ext>
            </p:extLst>
          </p:nvPr>
        </p:nvGraphicFramePr>
        <p:xfrm>
          <a:off x="228600" y="912639"/>
          <a:ext cx="8705045" cy="577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5961845"/>
              </a:tblGrid>
              <a:tr h="35637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trào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794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In-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nê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-xi-a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2185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Phi-lip-pin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4287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Cam-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-chia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4896" y="1338698"/>
            <a:ext cx="537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TS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1905,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-5/1920, ĐCS In-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-xi-a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6494" y="1473558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XIX-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6494" y="301573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753555"/>
            <a:ext cx="5867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1896-1898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CH Phi-lip-pin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Phi-lip-pin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TBN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-ND Phi-lip-pin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7746" y="4724400"/>
            <a:ext cx="5486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-1863,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Nô-rô-đôm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-1863-1866,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A-cha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ở Ta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-1866-1867,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Pu-côm-bô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Cra-chê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04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876799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Forward or Next 12">
            <a:hlinkClick r:id="rId2" action="ppaction://hlinksldjump" highlightClick="1"/>
          </p:cNvPr>
          <p:cNvSpPr/>
          <p:nvPr/>
        </p:nvSpPr>
        <p:spPr>
          <a:xfrm>
            <a:off x="1143000" y="2438400"/>
            <a:ext cx="152400" cy="235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3" action="ppaction://hlinksldjump" highlightClick="1"/>
          </p:cNvPr>
          <p:cNvSpPr/>
          <p:nvPr/>
        </p:nvSpPr>
        <p:spPr>
          <a:xfrm>
            <a:off x="1143000" y="4343400"/>
            <a:ext cx="1524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rId4" action="ppaction://hlinksldjump" highlightClick="1"/>
          </p:cNvPr>
          <p:cNvSpPr/>
          <p:nvPr/>
        </p:nvSpPr>
        <p:spPr>
          <a:xfrm>
            <a:off x="1143000" y="6324600"/>
            <a:ext cx="152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433636"/>
              </p:ext>
            </p:extLst>
          </p:nvPr>
        </p:nvGraphicFramePr>
        <p:xfrm>
          <a:off x="244162" y="1066800"/>
          <a:ext cx="8366438" cy="563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219200"/>
                <a:gridCol w="6042338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trào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0533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6669" y="2286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2416" y="2085184"/>
            <a:ext cx="5410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-1901, ND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Pha-ca-đuốc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-van-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khét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9069" y="350107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1885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2416" y="3501079"/>
            <a:ext cx="5755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-1885,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1165" y="4762865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XIX-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2416" y="4762865"/>
            <a:ext cx="57557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XIX,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-1884-1913,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XX,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PBC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PCT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04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ction Button: Forward or Next 13">
            <a:hlinkClick r:id="rId2" action="ppaction://hlinksldjump" highlightClick="1"/>
          </p:cNvPr>
          <p:cNvSpPr/>
          <p:nvPr/>
        </p:nvSpPr>
        <p:spPr>
          <a:xfrm>
            <a:off x="990600" y="4267200"/>
            <a:ext cx="152400" cy="152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rId3" action="ppaction://hlinksldjump" highlightClick="1"/>
          </p:cNvPr>
          <p:cNvSpPr/>
          <p:nvPr/>
        </p:nvSpPr>
        <p:spPr>
          <a:xfrm>
            <a:off x="990600" y="2971800"/>
            <a:ext cx="152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rId4" action="ppaction://hlinksldjump" highlightClick="1"/>
          </p:cNvPr>
          <p:cNvSpPr/>
          <p:nvPr/>
        </p:nvSpPr>
        <p:spPr>
          <a:xfrm>
            <a:off x="838200" y="6248400"/>
            <a:ext cx="3048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03_asean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5725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393964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724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8610600" y="6629400"/>
            <a:ext cx="304800" cy="228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12268"/>
            <a:ext cx="5145396" cy="671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1981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-an-ma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153400" y="64008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0637"/>
            <a:ext cx="7620000" cy="5271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77072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Phi-lip-pin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534400" y="6477000"/>
            <a:ext cx="3810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105400" cy="6228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447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305800" y="6400800"/>
            <a:ext cx="4572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412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ThanhTuyen</dc:creator>
  <cp:lastModifiedBy>ThanhTuyen</cp:lastModifiedBy>
  <cp:revision>31</cp:revision>
  <dcterms:created xsi:type="dcterms:W3CDTF">2015-10-08T09:21:54Z</dcterms:created>
  <dcterms:modified xsi:type="dcterms:W3CDTF">2015-10-08T16:36:03Z</dcterms:modified>
</cp:coreProperties>
</file>